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9"/>
    <p:restoredTop sz="94682"/>
  </p:normalViewPr>
  <p:slideViewPr>
    <p:cSldViewPr snapToGrid="0" snapToObjects="1">
      <p:cViewPr>
        <p:scale>
          <a:sx n="69" d="100"/>
          <a:sy n="69" d="100"/>
        </p:scale>
        <p:origin x="936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0E39-438F-1540-8B33-CE6FAC5B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92062-8314-DF41-834C-E702B4D98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C22F-B72C-D543-A31E-FBB33B71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BBC5A-992C-D645-9D17-DA5F598F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97E0-8806-8C45-BC9C-72F7F738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0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52A2-DA3E-7345-907A-8A6BE227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4436C-299F-3B43-8AB8-5CD4048A5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8296-8215-4943-9557-9A2960DF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88EC-2DE9-7141-8E59-020B700D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7E411-0D51-1945-925A-CEE2BE7B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AAC3E-9089-154A-80BB-7D139B58E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97972-BA63-5241-83EC-DAF043DFB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0428C-F010-284B-B688-9AB720C9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84959-D90A-0846-9A5D-D8E8A27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5771-8BC7-E543-A413-4BCCEAD5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8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B99B-3333-0948-BB4D-C14050B8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9B17-61E9-044F-ABF3-9829A271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12590-9F33-6A4F-B7BC-193335EE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8EB7F-5161-0448-8FD7-ABEDD9DE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8D51D-3F94-1745-984D-890D984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8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E076-B546-E74E-9512-896548D8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F3BB4-6D55-9641-B48B-03A836D7A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CC405-F82B-4F42-AC27-E7D0EF7E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717A-B757-C646-8915-AA45819B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66EC9-EE4D-E944-AF53-C55D10C0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2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6CFD-5289-F34A-8382-A598284D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064C-F42E-1546-812D-03996C05E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9D49-DD32-F742-888E-70B4F6ED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3817E-9CAD-224C-8B7F-08F4BC0D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EF16E-A9D1-C94D-8E82-86B380D0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BC296-9447-5F4E-8646-75F18A9B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2DCD-44EF-9C4C-A861-BF51EF2D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8E96-0D90-6341-A60B-466D0EB86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CDF85-0C71-D14F-A422-A60E4FDA5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A6381-5B5F-6D46-9343-558AF7F22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E5058-D659-334A-807C-C0ACB9652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E22D5-5C90-3D44-95B2-E40181BA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928D0-5568-B646-A3CC-3D58043F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D69B9-222F-E340-8AA8-E424615A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661F-C089-404C-9FF8-51A27AAC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25717-A9B3-3743-B1A8-36FD43A1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CA209-D125-1143-BC32-802BF4AC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2C79B-A699-6449-9878-2E73D331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9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52CC8-BAF1-AD4A-B783-84C7FCDF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D0A8-D36F-7349-920B-1F1E755D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1F277-3039-0240-A328-4A7B7477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CD84-E587-9F4C-B4D5-6395D9A4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27703-1B1D-3945-8411-FCEFC972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B9E32-4CC7-7B4E-8866-CD65A13EB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7662D-9E54-604F-A83B-F69F4C02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B10D8-CE40-374D-8272-FCA5767C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96D6B-9642-614B-ACE3-F83C46B5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5810-6E8B-EA4D-8BCA-CEA64412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E7E88-94D6-BF47-B1FD-B18635DF8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9C64-9720-6B46-9554-F212A961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E21D6-0073-D64B-AFEB-3F2CD269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766CA-2882-5143-BDA5-889B5ADA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0C6AE-ACDF-2B40-8785-A4355E53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3AA04-307D-1240-92F5-4A8FBDFA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E6554-B02E-B542-B66A-F947461F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53672-412D-7044-85C0-66A8F786A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0A2B3-DB42-AB4F-9DA5-128D401979B5}" type="datetimeFigureOut">
              <a:rPr lang="en-US" smtClean="0"/>
              <a:t>11/6/21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EC90-1D4E-3B45-B655-4F55BE405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2AE27-88D4-4A42-93F1-236D6F1E2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ewmvd/data-analyst-job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F57D-C871-AA47-A107-A96A6F009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6162" y="3038475"/>
            <a:ext cx="4776787" cy="2387600"/>
          </a:xfrm>
        </p:spPr>
        <p:txBody>
          <a:bodyPr>
            <a:normAutofit/>
          </a:bodyPr>
          <a:lstStyle/>
          <a:p>
            <a:r>
              <a:rPr lang="en-US" sz="4800" dirty="0"/>
              <a:t>Data Analytics Job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9C7-449F-3748-A909-3FC815690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8611" y="5757862"/>
            <a:ext cx="3709987" cy="714375"/>
          </a:xfrm>
        </p:spPr>
        <p:txBody>
          <a:bodyPr/>
          <a:lstStyle/>
          <a:p>
            <a:r>
              <a:rPr lang="en-US" dirty="0"/>
              <a:t>November 11, 2021</a:t>
            </a:r>
          </a:p>
        </p:txBody>
      </p:sp>
    </p:spTree>
    <p:extLst>
      <p:ext uri="{BB962C8B-B14F-4D97-AF65-F5344CB8AC3E}">
        <p14:creationId xmlns:p14="http://schemas.microsoft.com/office/powerpoint/2010/main" val="87480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70359BD-B427-C140-AE0B-D54E7BFD01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1514" y="212053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18FE4-76BB-D941-8411-7EB25B8B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98835"/>
            <a:ext cx="10506456" cy="14302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Data Cleaning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BD6A6-7E8D-5245-9ECE-C8A697C36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sz="2000" dirty="0"/>
              <a:t>Selected dataset from </a:t>
            </a:r>
            <a:r>
              <a:rPr lang="en-US" sz="2000" dirty="0">
                <a:hlinkClick r:id="rId3"/>
              </a:rPr>
              <a:t>Kaggle.com</a:t>
            </a:r>
            <a:endParaRPr lang="en-US" sz="2000" dirty="0"/>
          </a:p>
          <a:p>
            <a:r>
              <a:rPr lang="en-US" sz="2000" dirty="0"/>
              <a:t>Removed unnecessary columns</a:t>
            </a:r>
          </a:p>
          <a:p>
            <a:r>
              <a:rPr lang="en-US" sz="2000" dirty="0"/>
              <a:t>Split the “Salary range” column and calculated the Average salaries based on the ranges</a:t>
            </a:r>
          </a:p>
          <a:p>
            <a:r>
              <a:rPr lang="en-US" sz="2000" dirty="0"/>
              <a:t>Used. </a:t>
            </a:r>
            <a:r>
              <a:rPr lang="en-US" sz="2000" dirty="0" err="1"/>
              <a:t>Lambas</a:t>
            </a:r>
            <a:r>
              <a:rPr lang="en-US" sz="2000" dirty="0"/>
              <a:t>, </a:t>
            </a:r>
            <a:r>
              <a:rPr lang="en-US" sz="2000" dirty="0" err="1"/>
              <a:t>pcut</a:t>
            </a:r>
            <a:r>
              <a:rPr lang="en-US" sz="2000" dirty="0"/>
              <a:t> and bins to help</a:t>
            </a:r>
          </a:p>
          <a:p>
            <a:endParaRPr lang="en-US" sz="2000" dirty="0"/>
          </a:p>
          <a:p>
            <a:r>
              <a:rPr lang="en-US" sz="2000" dirty="0"/>
              <a:t>Removed incomplete/null values</a:t>
            </a:r>
          </a:p>
          <a:p>
            <a:r>
              <a:rPr lang="en-US" sz="2000" dirty="0"/>
              <a:t>Still contained over 1800 data points</a:t>
            </a:r>
          </a:p>
          <a:p>
            <a:endParaRPr lang="en-US" sz="2000" dirty="0"/>
          </a:p>
          <a:p>
            <a:r>
              <a:rPr lang="en-US" sz="2000" dirty="0"/>
              <a:t>Used Excel &amp; </a:t>
            </a: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8705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326D4-F3AD-EA4D-AD03-2880FB07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51" y="480847"/>
            <a:ext cx="10506456" cy="11397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Machine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4BF04-B2B9-2B40-BBB1-30CC188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E338AC-8E01-9B40-99B3-BE7A359234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94EA1-AE04-3B45-B32E-9305F2B0C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43" r="12690" b="16402"/>
          <a:stretch/>
        </p:blipFill>
        <p:spPr>
          <a:xfrm>
            <a:off x="357927" y="581138"/>
            <a:ext cx="4254635" cy="2334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2C03F4-CCE5-334E-B045-271FEF6D59CF}"/>
              </a:ext>
            </a:extLst>
          </p:cNvPr>
          <p:cNvSpPr txBox="1"/>
          <p:nvPr/>
        </p:nvSpPr>
        <p:spPr>
          <a:xfrm>
            <a:off x="5254171" y="235234"/>
            <a:ext cx="510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cleaning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C7A549-108C-C44F-B22D-54578A46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20" y="3162689"/>
            <a:ext cx="6085459" cy="3250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43EF1-4676-1542-AB79-FF83C8ABB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256" y="2235105"/>
            <a:ext cx="3743268" cy="2334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8377D-E45E-2340-92AD-E199726659E3}"/>
              </a:ext>
            </a:extLst>
          </p:cNvPr>
          <p:cNvSpPr txBox="1"/>
          <p:nvPr/>
        </p:nvSpPr>
        <p:spPr>
          <a:xfrm>
            <a:off x="6698050" y="893411"/>
            <a:ext cx="51090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Key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 file using functions such as drop, </a:t>
            </a:r>
            <a:r>
              <a:rPr lang="en-US" sz="1600" dirty="0" err="1"/>
              <a:t>dropna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Created a python dictionary,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886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2C03F4-CCE5-334E-B045-271FEF6D59CF}"/>
              </a:ext>
            </a:extLst>
          </p:cNvPr>
          <p:cNvSpPr txBox="1"/>
          <p:nvPr/>
        </p:nvSpPr>
        <p:spPr>
          <a:xfrm>
            <a:off x="5254171" y="235234"/>
            <a:ext cx="5867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Machine Learning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8377D-E45E-2340-92AD-E199726659E3}"/>
              </a:ext>
            </a:extLst>
          </p:cNvPr>
          <p:cNvSpPr txBox="1"/>
          <p:nvPr/>
        </p:nvSpPr>
        <p:spPr>
          <a:xfrm>
            <a:off x="5467740" y="824399"/>
            <a:ext cx="633934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Key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Reviewed multiple ML strategies Random Forest Classifier  and Random </a:t>
            </a:r>
            <a:r>
              <a:rPr lang="en-US" sz="1600" dirty="0" err="1"/>
              <a:t>ForestRegressor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Aligned on using Random Forest Classifier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Label, Scale, Fit, Predict,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Adequate accuracy rate for proposal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201DB-C738-0B4A-BA6C-93F6C0B97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7" r="4690"/>
          <a:stretch/>
        </p:blipFill>
        <p:spPr>
          <a:xfrm>
            <a:off x="384921" y="235234"/>
            <a:ext cx="4161454" cy="2431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AB4562-D5D5-A54D-8F82-3EDDBC2CD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6" t="30194" r="30071"/>
          <a:stretch/>
        </p:blipFill>
        <p:spPr>
          <a:xfrm>
            <a:off x="384922" y="2881359"/>
            <a:ext cx="4851918" cy="1236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0FB32-B8E0-2B47-84EE-FE3E52DC1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57" r="45875"/>
          <a:stretch/>
        </p:blipFill>
        <p:spPr>
          <a:xfrm>
            <a:off x="203944" y="4574455"/>
            <a:ext cx="4851918" cy="12366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D480E4-8F4C-7B4E-8E1D-A2FEE8B21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248" r="18418" b="12719"/>
          <a:stretch/>
        </p:blipFill>
        <p:spPr>
          <a:xfrm>
            <a:off x="4546375" y="2883107"/>
            <a:ext cx="7645625" cy="338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2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122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Data Analytics Job Opportunities</vt:lpstr>
      <vt:lpstr>Data Cleaning</vt:lpstr>
      <vt:lpstr>Machine Learning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Job Opportunities</dc:title>
  <dc:creator>Heather Mott</dc:creator>
  <cp:lastModifiedBy>peta gaye</cp:lastModifiedBy>
  <cp:revision>10</cp:revision>
  <dcterms:created xsi:type="dcterms:W3CDTF">2021-11-06T14:01:14Z</dcterms:created>
  <dcterms:modified xsi:type="dcterms:W3CDTF">2021-11-06T18:07:53Z</dcterms:modified>
</cp:coreProperties>
</file>